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3" roundtripDataSignature="AMtx7mjRHFIF3buqGgN2NWV3mFC3xX2b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6dfd05652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116dfd05652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116dfd05652_0_1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6dfd05652_0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116dfd05652_0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116dfd05652_0_1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6dfd05652_0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116dfd05652_0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116dfd05652_0_1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6dfd05652_0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116dfd05652_0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116dfd05652_0_1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6dfd05652_0_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116dfd05652_0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116dfd05652_0_2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6dfd05652_0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116dfd05652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116dfd05652_0_2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6dfd05652_0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116dfd05652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116dfd05652_0_2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6dfd05652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116dfd05652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116dfd05652_0_2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6dfd05652_0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116dfd05652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g116dfd05652_0_2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6dfd05652_0_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116dfd05652_0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116dfd05652_0_2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6dfd05652_0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116dfd05652_0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116dfd05652_0_2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2291e6f2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342291e6f2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342291e6f2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2291e6f2e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342291e6f2e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342291e6f2e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fd05652_0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116dfd05652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116dfd05652_0_2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6dfd05652_0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16dfd05652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116dfd05652_0_2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6dfd05652_0_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116dfd05652_0_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116dfd05652_0_2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6dfd05652_0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116dfd05652_0_2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116dfd05652_0_2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6dfd05652_0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116dfd05652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116dfd05652_0_2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6dfd05652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116dfd05652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116dfd05652_0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6dfd05652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116dfd05652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g116dfd05652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6dfd05652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116dfd05652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g116dfd05652_0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6dfd05652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116dfd05652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116dfd05652_0_1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6dfd05652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116dfd05652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116dfd05652_0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6dfd05652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116dfd05652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116dfd05652_0_1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6dfd05652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116dfd05652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116dfd05652_0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6dfd05652_0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116dfd05652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116dfd05652_0_1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0" name="Google Shape;70;p5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" name="Google Shape;72;p5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5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4"/>
          <p:cNvSpPr txBox="1"/>
          <p:nvPr>
            <p:ph type="title"/>
          </p:nvPr>
        </p:nvSpPr>
        <p:spPr>
          <a:xfrm>
            <a:off x="1320800" y="4572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4"/>
          <p:cNvSpPr txBox="1"/>
          <p:nvPr>
            <p:ph idx="1" type="body"/>
          </p:nvPr>
        </p:nvSpPr>
        <p:spPr>
          <a:xfrm>
            <a:off x="1320801" y="1828800"/>
            <a:ext cx="5087816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4"/>
          <p:cNvSpPr/>
          <p:nvPr>
            <p:ph idx="2" type="clipArt"/>
          </p:nvPr>
        </p:nvSpPr>
        <p:spPr>
          <a:xfrm>
            <a:off x="6596184" y="1828800"/>
            <a:ext cx="5087816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44"/>
          <p:cNvSpPr txBox="1"/>
          <p:nvPr>
            <p:ph idx="10" type="dt"/>
          </p:nvPr>
        </p:nvSpPr>
        <p:spPr>
          <a:xfrm>
            <a:off x="1320800" y="60960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4"/>
          <p:cNvSpPr txBox="1"/>
          <p:nvPr>
            <p:ph idx="11" type="ftr"/>
          </p:nvPr>
        </p:nvSpPr>
        <p:spPr>
          <a:xfrm>
            <a:off x="4572000" y="6096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4"/>
          <p:cNvSpPr txBox="1"/>
          <p:nvPr>
            <p:ph idx="12" type="sldNum"/>
          </p:nvPr>
        </p:nvSpPr>
        <p:spPr>
          <a:xfrm>
            <a:off x="9144000" y="60960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6" name="Google Shape;46;p4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" name="Google Shape;47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4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8"/>
          <p:cNvSpPr txBox="1"/>
          <p:nvPr>
            <p:ph type="title"/>
          </p:nvPr>
        </p:nvSpPr>
        <p:spPr>
          <a:xfrm>
            <a:off x="508000" y="152400"/>
            <a:ext cx="11040533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8"/>
          <p:cNvSpPr txBox="1"/>
          <p:nvPr>
            <p:ph idx="1" type="body"/>
          </p:nvPr>
        </p:nvSpPr>
        <p:spPr>
          <a:xfrm>
            <a:off x="548217" y="1143000"/>
            <a:ext cx="5444067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48"/>
          <p:cNvSpPr txBox="1"/>
          <p:nvPr>
            <p:ph idx="2" type="body"/>
          </p:nvPr>
        </p:nvSpPr>
        <p:spPr>
          <a:xfrm>
            <a:off x="6195484" y="1143000"/>
            <a:ext cx="5444067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" name="Google Shape;64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cos.ufrj.br/semana/2018/slides/Flavia_Semana_PESC_2018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/>
          <p:nvPr>
            <p:ph type="ctrTitle"/>
          </p:nvPr>
        </p:nvSpPr>
        <p:spPr>
          <a:xfrm>
            <a:off x="640080" y="640080"/>
            <a:ext cx="6894575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pt-BR" sz="6600"/>
              <a:t>Aula 2</a:t>
            </a:r>
            <a:endParaRPr/>
          </a:p>
        </p:txBody>
      </p:sp>
      <p:sp>
        <p:nvSpPr>
          <p:cNvPr id="100" name="Google Shape;100;p1"/>
          <p:cNvSpPr txBox="1"/>
          <p:nvPr>
            <p:ph idx="1" type="subTitle"/>
          </p:nvPr>
        </p:nvSpPr>
        <p:spPr>
          <a:xfrm>
            <a:off x="640080" y="4636008"/>
            <a:ext cx="6894576" cy="1572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latin typeface="Arial"/>
                <a:ea typeface="Arial"/>
                <a:cs typeface="Arial"/>
                <a:sym typeface="Arial"/>
              </a:rPr>
              <a:t>IoT e Computação Distribuída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2000">
                <a:latin typeface="Arial"/>
                <a:ea typeface="Arial"/>
                <a:cs typeface="Arial"/>
                <a:sym typeface="Arial"/>
              </a:rPr>
              <a:t>Felipe Alves</a:t>
            </a:r>
            <a:endParaRPr sz="2000"/>
          </a:p>
        </p:txBody>
      </p:sp>
      <p:pic>
        <p:nvPicPr>
          <p:cNvPr descr="Gráficos financeiros em uma tela escura" id="101" name="Google Shape;101;p1"/>
          <p:cNvPicPr preferRelativeResize="0"/>
          <p:nvPr/>
        </p:nvPicPr>
        <p:blipFill rotWithShape="1">
          <a:blip r:embed="rId3">
            <a:alphaModFix/>
          </a:blip>
          <a:srcRect b="0" l="28630" r="34440" t="0"/>
          <a:stretch/>
        </p:blipFill>
        <p:spPr>
          <a:xfrm>
            <a:off x="8139803" y="10"/>
            <a:ext cx="4052199" cy="6857990"/>
          </a:xfrm>
          <a:custGeom>
            <a:rect b="b" l="l" r="r" t="t"/>
            <a:pathLst>
              <a:path extrusionOk="0" h="6858000" w="4052199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116dfd05652_0_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9425" y="517500"/>
            <a:ext cx="9086850" cy="59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116dfd05652_0_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8250" y="295275"/>
            <a:ext cx="9077325" cy="62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116dfd05652_0_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550" y="223825"/>
            <a:ext cx="9039225" cy="64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116dfd05652_0_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1550" y="242888"/>
            <a:ext cx="9705975" cy="63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116dfd05652_0_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275" y="724725"/>
            <a:ext cx="98298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116dfd05652_0_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575" y="922075"/>
            <a:ext cx="9782175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116dfd05652_0_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5975" y="379350"/>
            <a:ext cx="948005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16dfd05652_0_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025" y="304800"/>
            <a:ext cx="9247294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g116dfd05652_0_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038" y="368913"/>
            <a:ext cx="9686925" cy="62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116dfd05652_0_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5525" y="152400"/>
            <a:ext cx="9640948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275" y="557213"/>
            <a:ext cx="9134475" cy="57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116dfd05652_0_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6900" y="152400"/>
            <a:ext cx="9319699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42291e6f2e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Atualização da TOP 500 </a:t>
            </a:r>
            <a:endParaRPr/>
          </a:p>
        </p:txBody>
      </p:sp>
      <p:sp>
        <p:nvSpPr>
          <p:cNvPr id="221" name="Google Shape;221;g342291e6f2e_0_0"/>
          <p:cNvSpPr txBox="1"/>
          <p:nvPr>
            <p:ph idx="1" type="body"/>
          </p:nvPr>
        </p:nvSpPr>
        <p:spPr>
          <a:xfrm>
            <a:off x="838200" y="6227100"/>
            <a:ext cx="104541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9498"/>
              <a:buNone/>
            </a:pPr>
            <a:r>
              <a:rPr lang="pt-BR"/>
              <a:t>https://top500.org/lists/top500/</a:t>
            </a:r>
            <a:r>
              <a:rPr lang="pt-BR">
                <a:highlight>
                  <a:srgbClr val="FFFF00"/>
                </a:highlight>
              </a:rPr>
              <a:t>2024</a:t>
            </a:r>
            <a:r>
              <a:rPr lang="pt-BR"/>
              <a:t>/11/</a:t>
            </a:r>
            <a:endParaRPr/>
          </a:p>
        </p:txBody>
      </p:sp>
      <p:pic>
        <p:nvPicPr>
          <p:cNvPr id="222" name="Google Shape;222;g342291e6f2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47312" y="0"/>
            <a:ext cx="13086625" cy="694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2291e6f2e_0_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29" name="Google Shape;229;g342291e6f2e_0_8"/>
          <p:cNvSpPr txBox="1"/>
          <p:nvPr>
            <p:ph idx="1" type="body"/>
          </p:nvPr>
        </p:nvSpPr>
        <p:spPr>
          <a:xfrm>
            <a:off x="1918763" y="5387225"/>
            <a:ext cx="75294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t-BR" sz="2600"/>
              <a:t>LLNL dedica El Capitan, inaugurando uma nova era na supercomputação para a segurança nacional</a:t>
            </a:r>
            <a:endParaRPr sz="2600"/>
          </a:p>
        </p:txBody>
      </p:sp>
      <p:pic>
        <p:nvPicPr>
          <p:cNvPr id="230" name="Google Shape;230;g342291e6f2e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350" y="129550"/>
            <a:ext cx="6884225" cy="51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342291e6f2e_0_8"/>
          <p:cNvSpPr txBox="1"/>
          <p:nvPr/>
        </p:nvSpPr>
        <p:spPr>
          <a:xfrm>
            <a:off x="6138600" y="6201425"/>
            <a:ext cx="60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https://www.llnl.gov/article/52336/GET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116dfd05652_0_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625" y="300025"/>
            <a:ext cx="9715500" cy="62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116dfd05652_0_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175" y="271463"/>
            <a:ext cx="9620250" cy="6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116dfd05652_0_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025" y="319088"/>
            <a:ext cx="9715500" cy="62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116dfd05652_0_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08975"/>
            <a:ext cx="11887198" cy="53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116dfd05652_0_255"/>
          <p:cNvSpPr txBox="1"/>
          <p:nvPr/>
        </p:nvSpPr>
        <p:spPr>
          <a:xfrm>
            <a:off x="4233200" y="6457800"/>
            <a:ext cx="422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https://sdumont.lncc.br/machine.php?pg=machine#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116dfd05652_0_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550" y="221475"/>
            <a:ext cx="9848850" cy="65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6dfd05652_0_1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Referências:</a:t>
            </a:r>
            <a:endParaRPr/>
          </a:p>
        </p:txBody>
      </p:sp>
      <p:sp>
        <p:nvSpPr>
          <p:cNvPr id="269" name="Google Shape;269;g116dfd05652_0_1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pt-BR" sz="2400"/>
              <a:t>Gerenciamento de Recursos em IoT: Desafios e Oportunidades Flávia C. Delicato DCC/IM/PESC, Universidade Federal do Rio de Janeiro - </a:t>
            </a:r>
            <a:r>
              <a:rPr lang="pt-BR" sz="2400" u="sng">
                <a:solidFill>
                  <a:schemeClr val="hlink"/>
                </a:solidFill>
                <a:hlinkClick r:id="rId3"/>
              </a:rPr>
              <a:t>https://www.cos.ufrj.br/semana/2018/slides/Flavia_Semana_PESC_2018.pdf</a:t>
            </a: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pt-BR" sz="2400"/>
              <a:t>INTRODUÇÃO AOS SISTEMAS DISTRIBUÍDOS - </a:t>
            </a:r>
            <a:r>
              <a:rPr lang="pt-BR" sz="2300"/>
              <a:t>https://pessoal.dainf.ct.utfpr.edu.br/tacla/JAVAProgParSD/0010-IntroducaoSD.pdf</a:t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g116dfd05652_0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5175" y="428700"/>
            <a:ext cx="9153525" cy="58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116dfd05652_0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6375" y="418825"/>
            <a:ext cx="9144000" cy="5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116dfd05652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6900" y="695125"/>
            <a:ext cx="8972550" cy="56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116dfd05652_0_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6900" y="395288"/>
            <a:ext cx="8982075" cy="60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116dfd05652_0_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7700" y="418825"/>
            <a:ext cx="9001125" cy="61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116dfd05652_0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8375" y="458300"/>
            <a:ext cx="9048750" cy="58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116dfd05652_0_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050" y="428675"/>
            <a:ext cx="9144000" cy="61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2021-12-22T00:51:52Z</dcterms:created>
  <dc:creator>Luis  Alexandre</dc:creator>
</cp:coreProperties>
</file>